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71" r:id="rId7"/>
    <p:sldId id="262" r:id="rId8"/>
    <p:sldId id="273" r:id="rId9"/>
    <p:sldId id="272" r:id="rId10"/>
    <p:sldId id="274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8951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55808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3 กระบวนการการวิจัยการตลาด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651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3.3 การจัดการการวิจัยการตลาด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35621" y="620688"/>
            <a:ext cx="2802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3.3.1 การขอให้มีการทำวิจัย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2060848"/>
            <a:ext cx="727474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การปฏิบัติ (การวิจัยต้องดำเนินการอย่างไร)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ความเป็นมา (ทำไมต้องการทำวิจัย)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สารสนเทศ (ปัญหาการวิจัยคืออะไร)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การใช้งาน (ข้อมูลที่ได้นำไปใช้ตัดสินใจอย่างไร)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กลุ่มเป้าหมาย (ใครคือกลุ่มเป้าหมายที่จะไปเก็บข้อมูล)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การดำเนินการ (การกำหนดงบประมาณและระยะเวลา)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ข้อแนะนำ (ข้อมูลเพิ่มเติมเพื่อให้นักวิจัยเข้าใจปัญหาการวิจัยมากยิ่งขึ้น)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954" y="1332057"/>
            <a:ext cx="4990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ประเด็นสำคัญในการร้องของให้มีการทำวิจัย</a:t>
            </a: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55654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1580" y="214290"/>
            <a:ext cx="1834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/>
              <a:t>3.3.1 การร้องขอการวิจัย</a:t>
            </a:r>
            <a:endParaRPr lang="th-TH" sz="2000" b="1" dirty="0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60040" y="548680"/>
            <a:ext cx="8244408" cy="6120680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ขอให้มีการทำวิจัย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Research request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) 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เลขที่ </a:t>
            </a:r>
            <a:r>
              <a:rPr lang="en-US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MKT 1/</a:t>
            </a: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2559</a:t>
            </a:r>
            <a:endParaRPr lang="en-US" sz="20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ชื่อโครงการวิจัย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ปัจจัยที่มีอิทธิพลต่อความเชื่อมั่นและความตั้งใจมารับบริการรักษาพยาบาลในประเทศไทย : กรณีศึกษาราชอาณาจักรกัมพูชา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ความเป็นมา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จากการที่ประเทศไทยมีนโยบายเป็นศูนย์กลางทางการแพทย์ ทำให้ธุรกิจโรงพยาบาลเอกชนเกิดโอกาสทางการตลาดสำหรับการรักษาพยาบาลผู้ป่วยต่างชาติ ฝ่ายการตลาดได้ศึกษาข้อมูลเบื้องต้นพบว่าราชอาณาจักรกัมพูชาเป็นตลาดที่มีศักยภาพสูงในการเดินทางมารักษาพยาบาลในประเทศไทย อย่างไรก็ดีฝ่ายการตลาดไม่สามารถตัดสินใจได้ว่า ควรโฆษณาประชาสัมพันธ์อย่างไรเพื่อให้ชาวกัมพูชาเกิดความเชื่อมั่นและตัดสินใจเดินทางมารักษาพยาบาลในประเทศไทย ฝ่ายการตลาดจึงมีความต้องการดำเนินการวิจัยเพื่อให้ได้ข้อมูลที่ต้องการและนำมาวางแผนการโฆษณาประชาสัมพันธ์ต่อไป</a:t>
            </a:r>
            <a:endParaRPr kumimoji="0" lang="th-TH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ข้อมูลที่ต้องการ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1. ปัจจัยใดบ้างที่มีอิทธิพล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2. รูปแบบการสื่อสาร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ควรเป็นเช่นไร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กลุ่มเป้าหมาย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ชาวกัมพูชาที่เคยมารักษาพยาบาลในโรงพยาบาลเอกชนในประเทศไทย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กำหนดเวลาที่ต้องการข้อมูล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เพื่อให้ทันต่อการวางแผนการตลาด ฝ่ายการตลาดมีความประสงค์ต้องการผลจากการวิจัยภายในวันที่ 1 กรกฎาคม 2559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งบประมาณ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 ล้านบาท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        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</a:t>
            </a: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/>
            </a:r>
            <a:b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       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ธารทิพย์ ศรีธารทิพย์</a:t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                                  (ผู้จัดการฝ่ายการตลาด)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                                     วันที่ 17 มกราคม 2559</a:t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การพิจารณาอนุมัติ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อนุมัติโครงการ            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ไม่อนุมัติโครงการ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</a:t>
            </a: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/>
            </a:r>
            <a:b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วุฒิ สุขเจริญ</a:t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(ผู้อำนวยการฝ่ายการตลาด)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วันที่ ....................................</a:t>
            </a:r>
            <a:b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14290"/>
            <a:ext cx="24577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/>
              <a:t>3.3.2 การร้องขอข้อเสนอการวิจัย </a:t>
            </a:r>
            <a:endParaRPr lang="th-TH" sz="2000" b="1" dirty="0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67544" y="619274"/>
            <a:ext cx="8274372" cy="5978078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ตัวอย่างคำร้องขอข้อเสนอการวิจัย (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Request for Proposal: RFP)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ชื่อโครงการวิจัย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ปัจจัยที่มีอิทธิพลต่อความเชื่อมั่นและความตั้งใจมารับบริการรักษาพยาบาลในประเทศไทย : กรณีศึกษาราชอาณาจักรกัมพูชา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ข้อมูลบริษัท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โรงพยาบาล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ABC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เป็นโรงพยาบาลเอกชนชั้นนำ มีผู้ป่วยมาใช้บริการกว่าวันละ 1,000 คน  โรงพยาบาลต้องการขยายตลาดไปยังต่างประเทศ จากการศึกษาข้อมูลเบื้องต้นพบว่า ราชอาณาจักรกัมพูชาเป็นประเทศที่มีศักยภาพสูงในการที่ผู้ป่วยจะเดินทางมารักษาพยาบาลในประเทศไทย โรงพยาบาลจึงมีความสนใจที่จะขยายตลาดไปยังราชอาณาจักรกัมพูชา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วัตถุประสงค์ของการวิจัย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โรงพยาบาลได้กำหนดวัตถุประสงค์ของการวิจัยไว้ดังนี้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1. เพื่อสำรวจปัจจัยที่มีอิทธิพล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2. เพื่อสรุปรูปแบบการสื่อสารปัจจัย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กลุ่มเป้าหมาย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ชาวกัมพูชาที่เคยมารักษาพยาบาลในโรงพยาบาลเอกชนในประเทศไทย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การรายงานความคืบหน้าและการจัดทำรายงานการวิจัย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เพื่อให้การดำเนินการวิจัยเป็นไปอย่างมีประสิทธิภาพ โรงพยาบาลกำหนดให้ผู้รับทำวิจัยรายงานความคืบหน้าและจัดทำรายงานดังต่อไปนี้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ngsana New" pitchFamily="18" charset="-34"/>
              <a:buChar char="1"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รายงานความคืบหน้าทุก 1 เดือน กำหนดส่งทุกวันที่ 5 ของเดือนถัดไป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ngsana New" pitchFamily="18" charset="-34"/>
              <a:buChar char="2"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การส่งรายงานผลการวิจัยฉบับเต็ม กำหนดส่งก่อนวันนำเสนอผลการวิจัยไม่น้อยกว่า 1 สัปดาห์ โดยส่งในรูปเอกสารเย็บเล่ม และในรูปแบบไฟล์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pdf</a:t>
            </a:r>
            <a:endParaRPr kumimoji="0" lang="th-T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ระยะเวลา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การวิจัยดำเนินการเสร็จสิ้นพร้อมส่งผลการวิจัยฉบับเต็มภายใน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3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เดือนหลังวันทำสัญญา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งบประมาณ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ไม่เกิน 1 ล้านบาท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กำหนดส่งข้อเสนอการวิจัย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ภายใน 15 กุมภาพันธ์ 2559</a:t>
            </a:r>
            <a:endParaRPr kumimoji="0" lang="th-TH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ผู้ประสานงานโครงการ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ธารทิพย์ ศรีธารทิพย์ โทร. 081-080-9696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Email: Tip@gmail.com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71370"/>
            <a:ext cx="2374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/>
              <a:t>3.3.3 การจัดทำข้อเสนอการวิจัย </a:t>
            </a:r>
            <a:endParaRPr lang="th-TH" sz="2000" b="1" dirty="0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6652" y="548680"/>
            <a:ext cx="8820472" cy="6048672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ข้อเสนอการวิจัยต่อโรงพยาบาล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ABC</a:t>
            </a: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โครงการวิจัย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ปัจจัยที่มีอิทธิพลต่อความเชื่อมั่นและความตั้งใจมารับบริการรักษาพยาบาลในประเทศไทย : กรณีศึกษาราชอาณาจักรกัมพูชา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ข้อมูลบริษัท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บริษัทสยามรีเส</a:t>
            </a:r>
            <a:r>
              <a:rPr kumimoji="0" lang="th-TH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ริช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แอนด์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บิสซิเนสคอนซัลแทนท์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เซอร์วิส จำกัด ก่อตั้งในปี พ.ศ. 2545 เป็นบริษัทที่ให้บริการวิจัยการตลาด มีความเชี่ยวชาญทั้งงานวิจัยเชิงคุณภาพและงานวิจัยเชิงปริมาณ โดยได้รับความไว้วางใจให้ทำวิจัยการตลาดให้กับบริษัทของไทยและต่างประเทศกว่า 50 บริษัท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วัตถุประสงค์ของการวิจัย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บริษัทได้กำหนดวัตถุประสงค์ของการวิจัยไว้ดังนี้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1. เพื่อสำรวจปัจจัยที่มีอิทธิพล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2. เพื่อสรุปรูปแบบการสื่อสารปัจจัย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การออกแบบการวิจัย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กลุ่มเป้าหมายที่จะดำเนินการศึกษาในครั้งนี้ได้แก่ ชาวกัมพูชาที่เคยมารักษาพยาบาลในโรงพยาบาลเอกชนในประเทศไทย ดำเนินการวิจัยเชิงคุณภาพด้วยการสัมภาษณ์จำนวน 10 คน และการวิจัยเชิงปริมาณ โดยเก็บแบบสอบถามจำนวน 400 ชุด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การวิเคราะห์ข้อมูล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ใช้สถิติร้อยละ ค่าเฉลี่ย และ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Structural Equation Modeling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ผู้รับผิดชอบโครงการวิจัย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นาย</a:t>
            </a:r>
            <a:r>
              <a:rPr kumimoji="0" lang="th-TH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บุญย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ฤทธิ์ ศรีปาน เป็นหัวหน้าคณะวิจัย โทร. 088-870-0010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Email: zyberv@gmail.com</a:t>
            </a:r>
            <a:endParaRPr kumimoji="0" lang="th-T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การให้บริการและรูปแบบของรายงาน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บริษัทจะนำเสนอความคืบหน้าของโครงการและจัดทำรายงานดังนี้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Angsana New" pitchFamily="18" charset="-34"/>
              <a:buChar char="1"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รายงานความคืบหน้าทุก 1 เดือน กำหนดรายงานความคืบหน้าส่งทุกวันที่ 5 ของเดือนถัดไป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ngsana New" pitchFamily="18" charset="-34"/>
              <a:buChar char="2"/>
              <a:tabLst/>
            </a:pP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การส่งรายงานผลการวิจัยฉบับเต็ม ส่งในรูปเอกสารเย็บเล่ม และในรูปแบบไฟล์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pdf</a:t>
            </a:r>
            <a:endParaRPr kumimoji="0" lang="th-TH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ระยะเวลา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การวิจัยดำเนินการเสร็จสิ้นพร้อมส่งผลการวิจัยฉบับเต็มภายใน 5 เดือนหลังวันทำสัญญา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ค่าใช้จ่าย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980,000 บาท (เก้าแสนแปดหมื่นบาทถ้วน)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</a:t>
            </a:r>
            <a:b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 เมตตา บุญเปี่ยม</a:t>
            </a:r>
            <a:b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</a:b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     (กรรมการผู้จัดการ)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</a:t>
            </a:r>
            <a:r>
              <a:rPr kumimoji="0" lang="th-TH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วันที่ ....................................</a:t>
            </a: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2844" y="201019"/>
            <a:ext cx="5495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3.3.4 การว่าจ้างผู้ให้บริการวิจัยการตลาดภายนอก</a:t>
            </a:r>
            <a:endParaRPr lang="en-US" sz="3200" b="1" dirty="0"/>
          </a:p>
        </p:txBody>
      </p:sp>
      <p:sp>
        <p:nvSpPr>
          <p:cNvPr id="27" name="Rectangle 26"/>
          <p:cNvSpPr/>
          <p:nvPr/>
        </p:nvSpPr>
        <p:spPr>
          <a:xfrm>
            <a:off x="2500298" y="1073256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เตรียมเอกสารอธิบายสรุปการวิจัย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00298" y="1725128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คัดกรองบริษัทรับทำวิจัย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500298" y="2352300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เชิญบริษัทรับทำวิจัยมารับฟังรายละเอียด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00298" y="2996952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ลงนามในสัญญาการไม่เปิดเผยข้อมูล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500298" y="3720452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บริษัทรับทำวิจัยยื่นข้อเสนอการวิจัย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00298" y="4365104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คัดเลือกบริษัทรับทำวิจัย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00298" y="5013176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เจรจาต่อรองและปรับแก้ไข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00298" y="5664668"/>
            <a:ext cx="4357718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ทำสัญญาว่าจ้างบริษัทรับทำวิจัย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36" name="Curved Left Arrow 35"/>
          <p:cNvSpPr/>
          <p:nvPr/>
        </p:nvSpPr>
        <p:spPr>
          <a:xfrm>
            <a:off x="6929454" y="1287570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7" name="Curved Left Arrow 36"/>
          <p:cNvSpPr/>
          <p:nvPr/>
        </p:nvSpPr>
        <p:spPr>
          <a:xfrm>
            <a:off x="6929454" y="1930512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8" name="Curved Left Arrow 37"/>
          <p:cNvSpPr/>
          <p:nvPr/>
        </p:nvSpPr>
        <p:spPr>
          <a:xfrm>
            <a:off x="6929454" y="2644892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39" name="Curved Left Arrow 38"/>
          <p:cNvSpPr/>
          <p:nvPr/>
        </p:nvSpPr>
        <p:spPr>
          <a:xfrm>
            <a:off x="6929454" y="3359272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40" name="Curved Left Arrow 39"/>
          <p:cNvSpPr/>
          <p:nvPr/>
        </p:nvSpPr>
        <p:spPr>
          <a:xfrm>
            <a:off x="6929454" y="4002214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41" name="Curved Left Arrow 40"/>
          <p:cNvSpPr/>
          <p:nvPr/>
        </p:nvSpPr>
        <p:spPr>
          <a:xfrm>
            <a:off x="6929454" y="4645156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42" name="Curved Left Arrow 41"/>
          <p:cNvSpPr/>
          <p:nvPr/>
        </p:nvSpPr>
        <p:spPr>
          <a:xfrm>
            <a:off x="6929454" y="5288098"/>
            <a:ext cx="285752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6519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3.3 การจัดการการวิจัยการตลาด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1905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การประเมินผู้ให้บริการวิจัยการตลาด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34596" y="623205"/>
            <a:ext cx="4203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3.3.5 การคัดเลือกผู้ให้บริการวิจัยการตลาด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69250" y="2108666"/>
            <a:ext cx="350288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ความเข้าใจปัญหาของการวิจัย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ชื่อเสียงของบริษัท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ประสบการณ์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การควบคุมคุณภาพ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การทำงานร่วมกัน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ความยืดหยุ่น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แนวโน้มการเก็บรักษาความลับ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ราคา</a:t>
            </a:r>
            <a:endParaRPr lang="th-TH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454948" cy="6450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3 กระบวนการการวิจัยการตลาด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584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3.1 ความพร้อมสำหรับการวิจัยการตลาด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7840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การวิจัยการตลาดมีส่วนช่วยนักการตลาดในการตัดสินใจที่สำคัญ ได้แก่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70238" y="600055"/>
            <a:ext cx="39677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3.1.1 ประโยชน์จากการทำวิจัยการตลาด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7498" y="2071678"/>
            <a:ext cx="683071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ช่วยให้มีความเข้าใจสถานการณ์ปัจจุบันได้ดีขึ้น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ช่วยให้รู้ว่าผู้บริโภค คู่แข่ง และพนักงานมีมุมมองต่อบริษัทอย่างไร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ให้แนวคิดเกี่ยวกับการปรับปรุงหรือพัฒนาสินค้าใหม่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ทดสอบแนวคิดในการกำหนดกลยุทธ์ส่วนประสมการตลาด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ช่วยตรวจสอบทฤษฎีการตลาด</a:t>
            </a:r>
            <a:endParaRPr lang="th-TH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3898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เหตุผลที่บริษัทไม่ทำวิจัยการตลาด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1198" y="600055"/>
            <a:ext cx="5376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3.1.2 การประเมินความพร้อมสำหรับการวิจัยการตลาด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6274" y="2108666"/>
            <a:ext cx="498886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การขาดทรัพยากร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ผลการวิจัยอาจไม่มีประโยชน์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โอกาสทางการตลาดได้ผ่านไปแล้ว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บริษัทได้ตัดสินใจไปแล้ว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ผู้จัดการยังไม่ได้ข้อสรุปว่าต้องการข้อมูลอะไร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ค่าใช้จ่ายในการทำวิจัยสูงกว่าประโยชน์ที่ได้รับ</a:t>
            </a:r>
            <a:r>
              <a:rPr lang="th-TH" sz="28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42852"/>
            <a:ext cx="4584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3.1 ความพร้อมสำหรับการวิจัยการตลาด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03325" y="1558341"/>
            <a:ext cx="4254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แนวทางการตัดสินใจทำวิจัยการตลาด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454345" y="600055"/>
            <a:ext cx="3483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3.1.3 การตัดสินใจทำวิจัยการตลาด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42852"/>
            <a:ext cx="4584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3.1 ความพร้อมสำหรับการวิจัยการตลาด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79" y="2276872"/>
            <a:ext cx="7876501" cy="3659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91260" y="214290"/>
            <a:ext cx="5339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3.2.1 การกำหนดวัตถุประสงค์การวิจัยการตลาด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5984" y="928670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ตระหนักถึงปัญหาหรือโอกาสทางการตลาด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5984" y="157161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หาคำตอบว่าทำไมจึงต้องการข้อมูลนี้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85984" y="228599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ทำความเข้าใจสภาพแวดล้อมในการตัดสินใจ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5984" y="300037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ใช้อาการที่ปรากฏเพื่อช่วยทำให้ปัญหามีความชัดเจน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5984" y="371475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แปลงปัญหาของผู้บริหารไปสู่ปัญหาสำหรับการวิจัยการตลาด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5984" y="442913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ตรวจสอบข้อมูลที่มีอยู่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5984" y="514351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พิจารณาว่าคำถามนั้นสามารถหาคำตอบได้หรือไม่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5984" y="5857892"/>
            <a:ext cx="5357850" cy="4286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</a:rPr>
              <a:t>สรุปวัตถุประสงค์การวิจัย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1" name="Curved Left Arrow 20"/>
          <p:cNvSpPr/>
          <p:nvPr/>
        </p:nvSpPr>
        <p:spPr>
          <a:xfrm>
            <a:off x="7715272" y="1071546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2" name="Curved Left Arrow 21"/>
          <p:cNvSpPr/>
          <p:nvPr/>
        </p:nvSpPr>
        <p:spPr>
          <a:xfrm>
            <a:off x="7715272" y="1857364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3" name="Curved Left Arrow 22"/>
          <p:cNvSpPr/>
          <p:nvPr/>
        </p:nvSpPr>
        <p:spPr>
          <a:xfrm>
            <a:off x="7715272" y="2571744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4" name="Curved Left Arrow 23"/>
          <p:cNvSpPr/>
          <p:nvPr/>
        </p:nvSpPr>
        <p:spPr>
          <a:xfrm>
            <a:off x="7715272" y="3286124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5" name="Curved Left Arrow 24"/>
          <p:cNvSpPr/>
          <p:nvPr/>
        </p:nvSpPr>
        <p:spPr>
          <a:xfrm>
            <a:off x="7715272" y="3929066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6" name="Curved Left Arrow 25"/>
          <p:cNvSpPr/>
          <p:nvPr/>
        </p:nvSpPr>
        <p:spPr>
          <a:xfrm>
            <a:off x="7715272" y="4714884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7" name="Curved Left Arrow 26"/>
          <p:cNvSpPr/>
          <p:nvPr/>
        </p:nvSpPr>
        <p:spPr>
          <a:xfrm>
            <a:off x="7715272" y="5429264"/>
            <a:ext cx="428628" cy="6429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260648"/>
            <a:ext cx="7992888" cy="6120680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144000" tIns="45720" rIns="14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SL Imperial" pitchFamily="18" charset="-34"/>
                <a:ea typeface="Angsana New" pitchFamily="18" charset="-34"/>
                <a:cs typeface="PSL Imperial" pitchFamily="18" charset="-34"/>
              </a:rPr>
              <a:t>ตัวอย่างการกำหนดวัตถุประสงค์การวิจัยการตลาด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SL Imperial" pitchFamily="18" charset="-34"/>
              <a:ea typeface="Angsana New" pitchFamily="18" charset="-34"/>
              <a:cs typeface="PSL Imperial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โรงพยาบาลเอกชนแห่งหนึ่งเห็นโอกาสทางการตลาดในการให้บริการรักษาผู้ป่วยต่างชาติ จากการศึกษาข้อมูลเบื้องต้นพบว่า ราชอาณาจักรกัมพูชาเป็นประเทศหนึ่งที่มีศักยภาพทางการตลาด เนื่องจากเป็นประเทศที่มีระบบสาธารณสุขด้อยกว่าประเทศไทย ประชากรมีฐานะดีขึ้นและเดินทางมายังประเทศไทยได้สะดวก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จากข้อมูลเบื้องต้น ฝ่ายการตลาดจึงวางแผนโฆษณาประชาสัมพันธ์ในราชอาณาจักรกัมพูชา อย่างไรก็ดีฝ่ายการตลาดยังขาดข้อมูลเกี่ยวกับพฤติกรรมผู้บริโภคของชาวกัมพูชา เกี่ยวกับปัจจัยที่ส่งผลต่อความเชื่อมั่นและนำไปสู่การตัดสินใจเดินทางมารักษาพยาบาลในประเทศไทย ฝ่ายการตลาดจึงมีความต้องการดำเนินการวิจัยการตลาด เพื่อตอบคำถามดังนี้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1. ปัจจัยใดบ้างที่มีอิทธิพล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2. รูปแบบการสื่อสารปัจจัย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ควรเป็นเช่นไร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จากคำถามของฝ่ายการตลาด ผู้วิจัยการตลาดได้ออกแบบการวิจัยการตลาด โดยใช้ชื่อ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“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ปัจจัยที่มีอิทธิพลต่อความเชื่อมั่นและความตั้งใจมารับบริการรักษาพยาบาลในประเทศไทย : กรณีศึกษาราชอาณาจักรกัมพูชา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”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โดยกำหนดวัตถุประสงค์การวิจัยดังนี้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1. เพื่อสำรวจปัจจัยที่มีอิทธิพล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2. เพื่อสรุปรูปแบบการสื่อสารปัจจัยที่ทำให้ชาวกัมพูชาเกิดความเชื่อมั่นต่อโรงพยาบาลเอกชนของไทยและเกิดความตั้งใจมารับริการรักษาพยาบาลในประเทศไทย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873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3.2 กระบวนการการวิจัยการตลาด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3996" y="620688"/>
            <a:ext cx="4523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3.2.2 การสร้างกรอบแนวคิดการวิจัยการตลาด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95912" y="2996952"/>
            <a:ext cx="1908536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288000" algn="ctr"/>
            <a:r>
              <a:rPr lang="th-TH" sz="2800" b="1" dirty="0" smtClean="0"/>
              <a:t>กรอบแนวคิด</a:t>
            </a:r>
          </a:p>
          <a:p>
            <a:pPr marL="342900" indent="-288000" algn="ctr"/>
            <a:r>
              <a:rPr lang="th-TH" sz="2800" b="1" dirty="0" smtClean="0"/>
              <a:t>การวิจัยการตลาด</a:t>
            </a:r>
          </a:p>
        </p:txBody>
      </p:sp>
      <p:sp>
        <p:nvSpPr>
          <p:cNvPr id="6" name="Rectangle 5"/>
          <p:cNvSpPr/>
          <p:nvPr/>
        </p:nvSpPr>
        <p:spPr>
          <a:xfrm>
            <a:off x="1259632" y="2996952"/>
            <a:ext cx="18002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/>
              <a:t>วัตถุประสงค์</a:t>
            </a:r>
          </a:p>
          <a:p>
            <a:pPr algn="ctr"/>
            <a:r>
              <a:rPr lang="th-TH" sz="2400" b="1" dirty="0" smtClean="0"/>
              <a:t>การวิจัยการตลาด</a:t>
            </a:r>
            <a:endParaRPr lang="th-TH" sz="2400" b="1" dirty="0"/>
          </a:p>
        </p:txBody>
      </p:sp>
      <p:sp>
        <p:nvSpPr>
          <p:cNvPr id="7" name="Right Arrow 6"/>
          <p:cNvSpPr/>
          <p:nvPr/>
        </p:nvSpPr>
        <p:spPr>
          <a:xfrm>
            <a:off x="3419872" y="3140968"/>
            <a:ext cx="302433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1979712" y="1700808"/>
            <a:ext cx="375038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288000" algn="ctr"/>
            <a:r>
              <a:rPr lang="th-TH" sz="2800" b="1" dirty="0" smtClean="0"/>
              <a:t>แนวคิด ทฤษฎี และข้อมูลที่เกี่ยวข้อง</a:t>
            </a:r>
            <a:r>
              <a:rPr lang="th-TH" sz="2800" dirty="0" smtClean="0"/>
              <a:t> </a:t>
            </a:r>
            <a:endParaRPr lang="th-TH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491880" y="4653136"/>
            <a:ext cx="211051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288000" algn="ctr"/>
            <a:r>
              <a:rPr lang="th-TH" sz="2800" b="1" dirty="0" smtClean="0"/>
              <a:t>งานวิจัยที่เกี่ยวข้อง</a:t>
            </a:r>
            <a:r>
              <a:rPr lang="th-TH" sz="2800" dirty="0" smtClean="0"/>
              <a:t> </a:t>
            </a:r>
            <a:endParaRPr lang="th-TH" sz="2800" b="1" dirty="0" smtClean="0"/>
          </a:p>
        </p:txBody>
      </p:sp>
      <p:sp>
        <p:nvSpPr>
          <p:cNvPr id="12" name="Right Arrow 11"/>
          <p:cNvSpPr/>
          <p:nvPr/>
        </p:nvSpPr>
        <p:spPr>
          <a:xfrm rot="2220374">
            <a:off x="5644695" y="2399901"/>
            <a:ext cx="1080120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Right Arrow 12"/>
          <p:cNvSpPr/>
          <p:nvPr/>
        </p:nvSpPr>
        <p:spPr>
          <a:xfrm rot="19325223">
            <a:off x="5643116" y="4060097"/>
            <a:ext cx="1080120" cy="5760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" y="259080"/>
            <a:ext cx="7094220" cy="63398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873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3.2 กระบวนการการวิจัยการตลาด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42510" y="620688"/>
            <a:ext cx="3395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3.2.3 การดำเนินการวิจัยการตลาด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2264673"/>
            <a:ext cx="648446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การออกแบบการวิจัยการตลาด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การกำหนดกลุ่มตัวอย่างและการกำหนดวิธีการสุ่มตัวอย่าง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การเก็บรวบรวมและบันทึกข้อมูล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การเลือกสถิติที่ใช้ในการวิเคราะห์ข้อมูล</a:t>
            </a:r>
            <a:r>
              <a:rPr lang="th-TH" sz="2800" dirty="0" smtClean="0"/>
              <a:t> </a:t>
            </a:r>
          </a:p>
          <a:p>
            <a:pPr marL="342900" indent="-288000">
              <a:buFont typeface="+mj-lt"/>
              <a:buAutoNum type="arabicPeriod"/>
            </a:pPr>
            <a:r>
              <a:rPr lang="th-TH" sz="2800" b="1" dirty="0" smtClean="0"/>
              <a:t>การเขียนรายงาน การนำเสนอ การนำผลการวิจัยไปประยุกต์ใช้</a:t>
            </a:r>
            <a:r>
              <a:rPr lang="th-TH" sz="2800" dirty="0" smtClean="0"/>
              <a:t> </a:t>
            </a:r>
            <a:br>
              <a:rPr lang="th-TH" sz="2800" dirty="0" smtClean="0"/>
            </a:br>
            <a:r>
              <a:rPr lang="th-TH" sz="2800" b="1" dirty="0" smtClean="0"/>
              <a:t>และการติดตามผล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954" y="1332057"/>
            <a:ext cx="3239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การดำเนินการวิจัยการตลาด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12626</TotalTime>
  <Words>1742</Words>
  <Application>Microsoft Office PowerPoint</Application>
  <PresentationFormat>On-screen Show (4:3)</PresentationFormat>
  <Paragraphs>138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Angsana New</vt:lpstr>
      <vt:lpstr>Arial</vt:lpstr>
      <vt:lpstr>Calibri</vt:lpstr>
      <vt:lpstr>Cordia New</vt:lpstr>
      <vt:lpstr>PSL Imperial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1418</cp:revision>
  <dcterms:created xsi:type="dcterms:W3CDTF">2011-07-14T07:15:29Z</dcterms:created>
  <dcterms:modified xsi:type="dcterms:W3CDTF">2018-06-06T01:56:17Z</dcterms:modified>
</cp:coreProperties>
</file>